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150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1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89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4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5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0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9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4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1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2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5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62514-35D1-453B-92B6-D549E6F2D2F4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3A6E-31BE-4797-987A-BBBF7D8A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3A6C8-4036-4687-8328-682F6D866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3" y="1940105"/>
            <a:ext cx="6220494" cy="6569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B35E93-F97A-41F6-8990-42AD5E2FEE61}"/>
              </a:ext>
            </a:extLst>
          </p:cNvPr>
          <p:cNvSpPr txBox="1"/>
          <p:nvPr/>
        </p:nvSpPr>
        <p:spPr>
          <a:xfrm>
            <a:off x="1429093" y="824248"/>
            <a:ext cx="3999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Viner Hand ITC" panose="03070502030502020203" pitchFamily="66" charset="0"/>
              </a:rPr>
              <a:t>L o g g e d – O u t</a:t>
            </a:r>
          </a:p>
        </p:txBody>
      </p:sp>
    </p:spTree>
    <p:extLst>
      <p:ext uri="{BB962C8B-B14F-4D97-AF65-F5344CB8AC3E}">
        <p14:creationId xmlns:p14="http://schemas.microsoft.com/office/powerpoint/2010/main" val="190567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Viner Hand ITC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1</cp:revision>
  <dcterms:created xsi:type="dcterms:W3CDTF">2021-03-31T21:06:52Z</dcterms:created>
  <dcterms:modified xsi:type="dcterms:W3CDTF">2021-03-31T21:09:21Z</dcterms:modified>
</cp:coreProperties>
</file>