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1A6A-275E-4A99-9CB9-A22FE433D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28FCC-743A-4CFA-A3DD-F402406AD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A23FB-A3BF-4BF0-BFC9-96095BEC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7AA-EABF-4C5E-A467-C8854A4BF62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0DA26-434B-4B0A-9CF3-1451FFD7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CF325-99C6-4F31-AF68-64C75BEC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C624-92F9-44E3-AB60-AB42DA0D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3F37-E324-48FE-A9F9-E57560DC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07210-5EBF-4323-81F3-9829BC75F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BAB55-184B-43ED-A2A4-F8657E1D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7AA-EABF-4C5E-A467-C8854A4BF62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BDF4A-45B4-456C-8635-45F5B1C0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EA4C4-E52E-42D7-8C97-9BBE22CF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C624-92F9-44E3-AB60-AB42DA0D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7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70C5C-2EF6-445A-B3FE-5C2BA4497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401F5-90B1-4119-8F78-45586B04F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9EF33-6626-42BA-931F-6F7E1D54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7AA-EABF-4C5E-A467-C8854A4BF62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01D8A-6B78-4622-9F59-43E5CD2F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2587-46F2-4CA0-BAA7-FE014688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C624-92F9-44E3-AB60-AB42DA0D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F09E-C36C-4DF1-97A7-5006D5BD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6786D-78D0-4CAC-981C-E0C80FF76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2557B-96A4-4EB2-8D3A-6AED72B7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7AA-EABF-4C5E-A467-C8854A4BF62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26EE5-2D2C-4A7D-9EFE-D7353DB5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663AF-0178-4E07-B7B5-00A60088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C624-92F9-44E3-AB60-AB42DA0D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5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CE7F-C870-4297-95A5-0D602A70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E730D-3E64-489E-B6CA-001737A11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B54AE-E8C8-4CCF-A4AD-F7993B84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7AA-EABF-4C5E-A467-C8854A4BF62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C23D3-93C1-4892-A415-6A816D2C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14115-99F8-4E02-B4C1-99D70490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C624-92F9-44E3-AB60-AB42DA0D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8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AB61-777C-46FE-AE2E-31E396D5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DA21-F7BB-4463-A8D2-F6969A834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EF5AE-8DF3-421A-90F9-68ED5B029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9E482-1E28-46A6-876E-B6B3DA98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7AA-EABF-4C5E-A467-C8854A4BF62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4B707-353D-4E67-9009-820BB713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2FC99-CDF4-4A4F-B794-50911461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C624-92F9-44E3-AB60-AB42DA0D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0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3FB4-62A4-4694-9948-8DAD7B7F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EA2A9-5CCE-4B00-AA4C-DFC481CA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C76AA-5FBF-4366-AF86-06698B1F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AF91B-6682-44DF-833B-B113B736A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629BE-326E-4B9D-9552-BC50CEC28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69A8F-C769-456F-AAC9-C52E8608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7AA-EABF-4C5E-A467-C8854A4BF62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4AF66-A2FC-4807-BB0C-FB42D074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88274-1CB7-4895-9C45-F4A14B4E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C624-92F9-44E3-AB60-AB42DA0D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8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8088-5D46-47EA-9EC8-9E893AC0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27775-DCB3-494A-88AC-22EFF648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7AA-EABF-4C5E-A467-C8854A4BF62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F53BB-C837-422B-B8B4-7673B40F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E9105-93E4-444B-9391-7CD7A6FD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C624-92F9-44E3-AB60-AB42DA0D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9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F823C-EE17-487D-AD83-A68E685E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7AA-EABF-4C5E-A467-C8854A4BF62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10B0C-72C3-4EDB-B964-3A8BB734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3786F-072B-4FB3-8E2A-D8F0C2C9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C624-92F9-44E3-AB60-AB42DA0D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C5AB-1D63-4869-9BDF-74C9FEB7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F680-BD61-4726-A886-6E4363BB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99F35-1798-46F2-8194-3A9EBE222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202DB-9AF4-4565-A2FB-B41B6016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7AA-EABF-4C5E-A467-C8854A4BF62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C9053-8A2C-4833-ADCD-1265F431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E6FF4-2C29-4867-A26B-0EBE3374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C624-92F9-44E3-AB60-AB42DA0D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9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6752-5ECF-4B24-A36C-6FF2C5DE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7FF8D-42C4-4FD2-B731-BB2798F40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114AA-C471-40AB-926D-522772CC0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FD6FF-BBBA-4CAF-A9CF-B26B0AD6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7AA-EABF-4C5E-A467-C8854A4BF62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8BF32-9760-4211-A833-E7894E11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BFA16-5EAA-4A21-9715-B2FC5E0D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C624-92F9-44E3-AB60-AB42DA0D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5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F1B58-93BF-49DD-B226-6FA135ECD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A9A18-CB58-4FEA-8BB3-BF3127EB7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B209D-3E62-47C3-A91F-10631D8F3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027AA-EABF-4C5E-A467-C8854A4BF62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95DE-DD0E-4967-8659-031F5F70B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3C2CB-FE24-452B-B4CA-740DA0EBA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4C624-92F9-44E3-AB60-AB42DA0D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8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68980E-FEA6-4A6B-A958-F35AF3E7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24" y="1050972"/>
            <a:ext cx="7579151" cy="5679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07466C-485B-47DD-9131-FF33D7A44301}"/>
              </a:ext>
            </a:extLst>
          </p:cNvPr>
          <p:cNvSpPr txBox="1"/>
          <p:nvPr/>
        </p:nvSpPr>
        <p:spPr>
          <a:xfrm>
            <a:off x="4254791" y="466197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Viner Hand ITC" panose="03070502030502020203" pitchFamily="66" charset="0"/>
              </a:rPr>
              <a:t>B l o o m i n g  R e d</a:t>
            </a:r>
          </a:p>
        </p:txBody>
      </p:sp>
    </p:spTree>
    <p:extLst>
      <p:ext uri="{BB962C8B-B14F-4D97-AF65-F5344CB8AC3E}">
        <p14:creationId xmlns:p14="http://schemas.microsoft.com/office/powerpoint/2010/main" val="55129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Viner Hand ITC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1</cp:revision>
  <dcterms:created xsi:type="dcterms:W3CDTF">2021-03-31T21:23:11Z</dcterms:created>
  <dcterms:modified xsi:type="dcterms:W3CDTF">2021-03-31T21:25:03Z</dcterms:modified>
</cp:coreProperties>
</file>